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3C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70" autoAdjust="0"/>
    <p:restoredTop sz="90774" autoAdjust="0"/>
  </p:normalViewPr>
  <p:slideViewPr>
    <p:cSldViewPr snapToGrid="0" snapToObjects="1">
      <p:cViewPr>
        <p:scale>
          <a:sx n="90" d="100"/>
          <a:sy n="90" d="100"/>
        </p:scale>
        <p:origin x="1292" y="-24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0" d="100"/>
        <a:sy n="4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E172-C269-0B48-857F-3DFAC53C852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0C3-557A-3949-B3FF-E958FDF9B9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7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E172-C269-0B48-857F-3DFAC53C852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0C3-557A-3949-B3FF-E958FDF9B9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2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E172-C269-0B48-857F-3DFAC53C852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0C3-557A-3949-B3FF-E958FDF9B9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7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E172-C269-0B48-857F-3DFAC53C852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0C3-557A-3949-B3FF-E958FDF9B9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4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E172-C269-0B48-857F-3DFAC53C852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0C3-557A-3949-B3FF-E958FDF9B9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4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E172-C269-0B48-857F-3DFAC53C852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0C3-557A-3949-B3FF-E958FDF9B9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0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E172-C269-0B48-857F-3DFAC53C852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0C3-557A-3949-B3FF-E958FDF9B9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6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E172-C269-0B48-857F-3DFAC53C852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0C3-557A-3949-B3FF-E958FDF9B9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23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E172-C269-0B48-857F-3DFAC53C852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0C3-557A-3949-B3FF-E958FDF9B9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E172-C269-0B48-857F-3DFAC53C852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0C3-557A-3949-B3FF-E958FDF9B9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0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E172-C269-0B48-857F-3DFAC53C852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0C3-557A-3949-B3FF-E958FDF9B9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9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CE172-C269-0B48-857F-3DFAC53C852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070C3-557A-3949-B3FF-E958FDF9B9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EBF932A6-F336-1F9A-BA2A-D20016681ED6}"/>
              </a:ext>
            </a:extLst>
          </p:cNvPr>
          <p:cNvSpPr/>
          <p:nvPr/>
        </p:nvSpPr>
        <p:spPr>
          <a:xfrm>
            <a:off x="0" y="0"/>
            <a:ext cx="6858000" cy="1282714"/>
          </a:xfrm>
          <a:prstGeom prst="rect">
            <a:avLst/>
          </a:prstGeom>
          <a:solidFill>
            <a:srgbClr val="0066CC">
              <a:alpha val="8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3B3F9203-AA8A-D6B8-CBCB-46A95FFD5FC1}"/>
              </a:ext>
            </a:extLst>
          </p:cNvPr>
          <p:cNvSpPr/>
          <p:nvPr/>
        </p:nvSpPr>
        <p:spPr>
          <a:xfrm>
            <a:off x="0" y="0"/>
            <a:ext cx="6858000" cy="1296209"/>
          </a:xfrm>
          <a:prstGeom prst="rect">
            <a:avLst/>
          </a:prstGeom>
          <a:solidFill>
            <a:srgbClr val="0066CC">
              <a:alpha val="8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0B97568C-AE33-2708-010A-A1CF13D1265D}"/>
              </a:ext>
            </a:extLst>
          </p:cNvPr>
          <p:cNvSpPr txBox="1"/>
          <p:nvPr/>
        </p:nvSpPr>
        <p:spPr>
          <a:xfrm>
            <a:off x="2488564" y="314640"/>
            <a:ext cx="373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Raleway Regular"/>
                <a:cs typeface="Raleway Bold Italic"/>
              </a:rPr>
              <a:t>Der Niagara </a:t>
            </a:r>
            <a:r>
              <a:rPr lang="en-US" sz="3600" dirty="0" err="1">
                <a:solidFill>
                  <a:srgbClr val="FFFFFF"/>
                </a:solidFill>
                <a:latin typeface="Raleway Regular"/>
                <a:cs typeface="Raleway Bold Italic"/>
              </a:rPr>
              <a:t>Fuß</a:t>
            </a:r>
            <a:r>
              <a:rPr lang="en-US" sz="3600" dirty="0">
                <a:solidFill>
                  <a:srgbClr val="FFFFFF"/>
                </a:solidFill>
                <a:latin typeface="Raleway Bold Italic"/>
                <a:cs typeface="Raleway Bold Italic"/>
              </a:rPr>
              <a:t> </a:t>
            </a:r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91EDCA42-296D-CB37-B51D-674B511AB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0" y="193813"/>
            <a:ext cx="1509065" cy="76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DABC1F88-04A8-A8F4-B8B4-6BD95DEBC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b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24121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1200" b="0" i="0" u="none" strike="noStrike" cap="none" normalizeH="0" baseline="0">
              <a:ln>
                <a:noFill/>
              </a:ln>
              <a:solidFill>
                <a:srgbClr val="24121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b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24121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31">
            <a:extLst>
              <a:ext uri="{FF2B5EF4-FFF2-40B4-BE49-F238E27FC236}">
                <a16:creationId xmlns:a16="http://schemas.microsoft.com/office/drawing/2014/main" id="{768ACA48-1420-6E96-571E-AA2CA6E18701}"/>
              </a:ext>
            </a:extLst>
          </p:cNvPr>
          <p:cNvSpPr/>
          <p:nvPr/>
        </p:nvSpPr>
        <p:spPr>
          <a:xfrm>
            <a:off x="0" y="8570879"/>
            <a:ext cx="6858000" cy="590141"/>
          </a:xfrm>
          <a:prstGeom prst="rect">
            <a:avLst/>
          </a:prstGeom>
          <a:solidFill>
            <a:srgbClr val="0066CC">
              <a:alpha val="8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44">
            <a:extLst>
              <a:ext uri="{FF2B5EF4-FFF2-40B4-BE49-F238E27FC236}">
                <a16:creationId xmlns:a16="http://schemas.microsoft.com/office/drawing/2014/main" id="{CB9B62BC-DDBB-0F9F-2F1A-5BA36CA4585D}"/>
              </a:ext>
            </a:extLst>
          </p:cNvPr>
          <p:cNvSpPr txBox="1"/>
          <p:nvPr/>
        </p:nvSpPr>
        <p:spPr>
          <a:xfrm>
            <a:off x="2066925" y="8593793"/>
            <a:ext cx="4699380" cy="5539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s-AR" sz="1000" dirty="0">
                <a:solidFill>
                  <a:schemeClr val="bg1"/>
                </a:solidFill>
              </a:rPr>
              <a:t>Für mehr Information:   www.ortho-innovativ.com</a:t>
            </a:r>
          </a:p>
          <a:p>
            <a:r>
              <a:rPr lang="es-AR" sz="1000" dirty="0">
                <a:solidFill>
                  <a:schemeClr val="bg1"/>
                </a:solidFill>
              </a:rPr>
              <a:t>Email:  info@ortho-innovativ.com </a:t>
            </a:r>
          </a:p>
          <a:p>
            <a:r>
              <a:rPr lang="es-AR" sz="1000" dirty="0">
                <a:solidFill>
                  <a:schemeClr val="bg1"/>
                </a:solidFill>
              </a:rPr>
              <a:t>Tel: +49 831-9606 1866, WhatsApp: +49 176-2026 0097 </a:t>
            </a:r>
          </a:p>
        </p:txBody>
      </p:sp>
      <p:pic>
        <p:nvPicPr>
          <p:cNvPr id="30" name="Grafik 29" descr="Ein Bild, das Person, Kamera enthält.&#10;&#10;Automatisch generierte Beschreibung">
            <a:extLst>
              <a:ext uri="{FF2B5EF4-FFF2-40B4-BE49-F238E27FC236}">
                <a16:creationId xmlns:a16="http://schemas.microsoft.com/office/drawing/2014/main" id="{FC87DFEC-32FF-2EE6-2FC6-AC65C278C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45" y="4724064"/>
            <a:ext cx="4016459" cy="1911885"/>
          </a:xfrm>
          <a:prstGeom prst="rect">
            <a:avLst/>
          </a:prstGeom>
        </p:spPr>
      </p:pic>
      <p:pic>
        <p:nvPicPr>
          <p:cNvPr id="32" name="Grafik 31" descr="Ein Bild, das Diagramm, Text enthält.&#10;&#10;Automatisch generierte Beschreibung">
            <a:extLst>
              <a:ext uri="{FF2B5EF4-FFF2-40B4-BE49-F238E27FC236}">
                <a16:creationId xmlns:a16="http://schemas.microsoft.com/office/drawing/2014/main" id="{C08D699C-0C50-0220-C4A7-A9335CFB3D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8" t="39459" r="-428" b="1506"/>
          <a:stretch/>
        </p:blipFill>
        <p:spPr>
          <a:xfrm>
            <a:off x="637744" y="7373454"/>
            <a:ext cx="5704696" cy="1155954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D2009FD1-04A8-56E8-F7CD-988C199BB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7383" y="5770795"/>
            <a:ext cx="1489641" cy="837923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F117D150-D790-C2A8-39AD-0362A49759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5565" y="2401900"/>
            <a:ext cx="1890739" cy="2208324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853F2643-7ECA-8785-0AAB-52F69D69C060}"/>
              </a:ext>
            </a:extLst>
          </p:cNvPr>
          <p:cNvSpPr txBox="1"/>
          <p:nvPr/>
        </p:nvSpPr>
        <p:spPr>
          <a:xfrm>
            <a:off x="537469" y="2338962"/>
            <a:ext cx="435636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Der Niagara-Fuß ist eine dynamischer energie-</a:t>
            </a:r>
            <a:r>
              <a:rPr lang="de-DE" sz="1400" dirty="0" err="1"/>
              <a:t>speichernderProthesenfuß</a:t>
            </a:r>
            <a:r>
              <a:rPr lang="de-DE" sz="1400" dirty="0"/>
              <a:t>, hergestellt aus einem Hochleistungspolymer, das von DuPont entwickelt wurde. Die harmonische Energieverteilung reduziert die biomechanischen Kräfte, die auf den Stumpf wirken.</a:t>
            </a: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33855AA3-EBEE-E06B-6546-ECC7AF6AE393}"/>
              </a:ext>
            </a:extLst>
          </p:cNvPr>
          <p:cNvSpPr txBox="1"/>
          <p:nvPr/>
        </p:nvSpPr>
        <p:spPr>
          <a:xfrm>
            <a:off x="107003" y="1557961"/>
            <a:ext cx="6659301" cy="707886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5">
                    <a:lumMod val="50000"/>
                  </a:schemeClr>
                </a:solidFill>
                <a:latin typeface="Chaparral Pro" panose="02060503040505020203" pitchFamily="18" charset="0"/>
                <a:cs typeface="Segoe UI Semibold" panose="020B0702040204020203" pitchFamily="34" charset="0"/>
              </a:rPr>
              <a:t>  + Wasserfest	                               + Dynamische Anpassung</a:t>
            </a:r>
          </a:p>
          <a:p>
            <a:r>
              <a:rPr lang="de-DE" sz="2000" b="1" dirty="0">
                <a:solidFill>
                  <a:schemeClr val="accent5">
                    <a:lumMod val="50000"/>
                  </a:schemeClr>
                </a:solidFill>
                <a:latin typeface="Chaparral Pro" panose="02060503040505020203" pitchFamily="18" charset="0"/>
                <a:cs typeface="Segoe UI Semibold" panose="020B0702040204020203" pitchFamily="34" charset="0"/>
              </a:rPr>
              <a:t>  + Biomechanisch 		               + Universeller Einsatz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6DD7070E-8A8B-784A-A554-85880386A7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5651" y="1617669"/>
            <a:ext cx="634523" cy="634523"/>
          </a:xfrm>
          <a:prstGeom prst="rect">
            <a:avLst/>
          </a:prstGeom>
        </p:spPr>
      </p:pic>
      <p:graphicFrame>
        <p:nvGraphicFramePr>
          <p:cNvPr id="49" name="Tabelle 48">
            <a:extLst>
              <a:ext uri="{FF2B5EF4-FFF2-40B4-BE49-F238E27FC236}">
                <a16:creationId xmlns:a16="http://schemas.microsoft.com/office/drawing/2014/main" id="{B3A97223-3D24-578F-C647-1EA38ADB27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703626"/>
              </p:ext>
            </p:extLst>
          </p:nvPr>
        </p:nvGraphicFramePr>
        <p:xfrm>
          <a:off x="637744" y="3559203"/>
          <a:ext cx="3818345" cy="1025525"/>
        </p:xfrm>
        <a:graphic>
          <a:graphicData uri="http://schemas.openxmlformats.org/drawingml/2006/table">
            <a:tbl>
              <a:tblPr firstRow="1" bandRow="1"/>
              <a:tblGrid>
                <a:gridCol w="1773374">
                  <a:extLst>
                    <a:ext uri="{9D8B030D-6E8A-4147-A177-3AD203B41FA5}">
                      <a16:colId xmlns:a16="http://schemas.microsoft.com/office/drawing/2014/main" val="4276206175"/>
                    </a:ext>
                  </a:extLst>
                </a:gridCol>
                <a:gridCol w="2044971">
                  <a:extLst>
                    <a:ext uri="{9D8B030D-6E8A-4147-A177-3AD203B41FA5}">
                      <a16:colId xmlns:a16="http://schemas.microsoft.com/office/drawing/2014/main" val="485592098"/>
                    </a:ext>
                  </a:extLst>
                </a:gridCol>
              </a:tblGrid>
              <a:tr h="205105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Amputationshöhe: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Transfemoral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Transtibial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193819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Mobilitätsgrad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Mob. 1 – 4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495136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Gewicht: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 g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382298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Größe: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bis 29 cm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026690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Maximalgewicht: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 Kg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698484"/>
                  </a:ext>
                </a:extLst>
              </a:tr>
            </a:tbl>
          </a:graphicData>
        </a:graphic>
      </p:graphicFrame>
      <p:sp>
        <p:nvSpPr>
          <p:cNvPr id="51" name="Textfeld 50">
            <a:extLst>
              <a:ext uri="{FF2B5EF4-FFF2-40B4-BE49-F238E27FC236}">
                <a16:creationId xmlns:a16="http://schemas.microsoft.com/office/drawing/2014/main" id="{A14A470A-3891-3CE1-A1C2-2FEE0432C534}"/>
              </a:ext>
            </a:extLst>
          </p:cNvPr>
          <p:cNvSpPr txBox="1"/>
          <p:nvPr/>
        </p:nvSpPr>
        <p:spPr>
          <a:xfrm>
            <a:off x="3428999" y="4708824"/>
            <a:ext cx="348312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lnSpc>
                <a:spcPct val="115000"/>
              </a:lnSpc>
              <a:spcAft>
                <a:spcPts val="1000"/>
              </a:spcAft>
            </a:pPr>
            <a:r>
              <a:rPr lang="de-DE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"Der Niagara-Fuß ist dynamisch und ermöglicht es mir, ihn zum Schwimmen, Radfahren und Bergsteigen in den Alpen zu nutzen. Ich liebe es, mit nur einem Fuß, alle meine täglichen Aktivitäten </a:t>
            </a:r>
            <a:r>
              <a:rPr lang="de-DE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bewältigen zu können</a:t>
            </a:r>
            <a:r>
              <a:rPr lang="de-DE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." - Peter Walcher“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73FAD343-2B18-D9E3-2306-82D79F463627}"/>
              </a:ext>
            </a:extLst>
          </p:cNvPr>
          <p:cNvSpPr txBox="1"/>
          <p:nvPr/>
        </p:nvSpPr>
        <p:spPr>
          <a:xfrm>
            <a:off x="696624" y="6851711"/>
            <a:ext cx="842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000" dirty="0"/>
              <a:t>1.</a:t>
            </a:r>
          </a:p>
          <a:p>
            <a:r>
              <a:rPr lang="es-SV" sz="1000" dirty="0"/>
              <a:t>Erstkontakt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CCB5151B-F24D-6EBA-B3A3-57E2401F98B5}"/>
              </a:ext>
            </a:extLst>
          </p:cNvPr>
          <p:cNvSpPr txBox="1"/>
          <p:nvPr/>
        </p:nvSpPr>
        <p:spPr>
          <a:xfrm>
            <a:off x="1934502" y="6856968"/>
            <a:ext cx="1601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000" dirty="0"/>
              <a:t>2.</a:t>
            </a:r>
          </a:p>
          <a:p>
            <a:r>
              <a:rPr lang="de-DE" sz="1000" b="0" i="0" dirty="0">
                <a:solidFill>
                  <a:srgbClr val="0D0D0D"/>
                </a:solidFill>
                <a:effectLst/>
                <a:latin typeface="Söhne"/>
              </a:rPr>
              <a:t>Anfängliche </a:t>
            </a:r>
            <a:r>
              <a:rPr lang="de-DE" sz="1000" dirty="0">
                <a:solidFill>
                  <a:srgbClr val="0D0D0D"/>
                </a:solidFill>
                <a:latin typeface="Söhne"/>
              </a:rPr>
              <a:t>Belastung</a:t>
            </a:r>
            <a:endParaRPr lang="es-SV" sz="1000" dirty="0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C963B3F1-14F8-9E1A-57B3-C3B735A091D3}"/>
              </a:ext>
            </a:extLst>
          </p:cNvPr>
          <p:cNvSpPr txBox="1"/>
          <p:nvPr/>
        </p:nvSpPr>
        <p:spPr>
          <a:xfrm>
            <a:off x="3411501" y="6883965"/>
            <a:ext cx="1601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000" dirty="0"/>
              <a:t>3.</a:t>
            </a:r>
          </a:p>
          <a:p>
            <a:r>
              <a:rPr lang="de-DE" sz="1000" dirty="0">
                <a:solidFill>
                  <a:srgbClr val="0D0D0D"/>
                </a:solidFill>
                <a:latin typeface="Söhne"/>
              </a:rPr>
              <a:t>Mittlere Standphase</a:t>
            </a:r>
            <a:endParaRPr lang="es-SV" sz="1000" dirty="0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15D723AB-1394-8ACF-5A68-F28E7447BF10}"/>
              </a:ext>
            </a:extLst>
          </p:cNvPr>
          <p:cNvSpPr txBox="1"/>
          <p:nvPr/>
        </p:nvSpPr>
        <p:spPr>
          <a:xfrm>
            <a:off x="4893832" y="6883965"/>
            <a:ext cx="1326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000" dirty="0"/>
              <a:t>4.</a:t>
            </a:r>
          </a:p>
          <a:p>
            <a:r>
              <a:rPr lang="de-DE" sz="1000" dirty="0">
                <a:solidFill>
                  <a:srgbClr val="0D0D0D"/>
                </a:solidFill>
                <a:latin typeface="Söhne"/>
              </a:rPr>
              <a:t>Zehenabhub</a:t>
            </a:r>
            <a:endParaRPr lang="es-SV" sz="1000" dirty="0"/>
          </a:p>
        </p:txBody>
      </p:sp>
    </p:spTree>
    <p:extLst>
      <p:ext uri="{BB962C8B-B14F-4D97-AF65-F5344CB8AC3E}">
        <p14:creationId xmlns:p14="http://schemas.microsoft.com/office/powerpoint/2010/main" val="3239333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Letter (8,5x11 Zoll)</PresentationFormat>
  <Paragraphs>28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Calibri</vt:lpstr>
      <vt:lpstr>Chaparral Pro</vt:lpstr>
      <vt:lpstr>Raleway Bold Italic</vt:lpstr>
      <vt:lpstr>Raleway Regular</vt:lpstr>
      <vt:lpstr>Söhne</vt:lpstr>
      <vt:lpstr>Office Theme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katey</dc:creator>
  <cp:lastModifiedBy>Heinz Trebbin</cp:lastModifiedBy>
  <cp:revision>64</cp:revision>
  <dcterms:created xsi:type="dcterms:W3CDTF">2015-06-09T21:21:46Z</dcterms:created>
  <dcterms:modified xsi:type="dcterms:W3CDTF">2024-03-27T12:08:11Z</dcterms:modified>
</cp:coreProperties>
</file>